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8/19/15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SJHHS Performing Arts Conservatory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5"/>
            <a:ext cx="7583487" cy="2514641"/>
          </a:xfrm>
        </p:spPr>
        <p:txBody>
          <a:bodyPr>
            <a:normAutofit/>
          </a:bodyPr>
          <a:lstStyle/>
          <a:p>
            <a:r>
              <a:rPr lang="en-US" b="1" dirty="0" smtClean="0"/>
              <a:t>Welcome and Guidelines:</a:t>
            </a:r>
          </a:p>
          <a:p>
            <a:endParaRPr lang="en-US" u="sng" dirty="0" smtClean="0"/>
          </a:p>
          <a:p>
            <a:r>
              <a:rPr lang="en-US" u="sng" dirty="0" smtClean="0"/>
              <a:t>Theatre Arts Conservatories</a:t>
            </a:r>
          </a:p>
          <a:p>
            <a:r>
              <a:rPr lang="en-US" dirty="0" smtClean="0"/>
              <a:t>Theatre Conservatory</a:t>
            </a:r>
          </a:p>
          <a:p>
            <a:r>
              <a:rPr lang="en-US" dirty="0" smtClean="0"/>
              <a:t>Musical Theatre Conservatory</a:t>
            </a:r>
          </a:p>
          <a:p>
            <a:r>
              <a:rPr lang="en-US" dirty="0" smtClean="0"/>
              <a:t>Technical Theatre Conservatory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1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Musical Theatre Req.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72077"/>
            <a:ext cx="7583488" cy="4863324"/>
          </a:xfrm>
        </p:spPr>
        <p:txBody>
          <a:bodyPr>
            <a:normAutofit/>
          </a:bodyPr>
          <a:lstStyle/>
          <a:p>
            <a:r>
              <a:rPr lang="en-US" b="1" dirty="0"/>
              <a:t>Core Classes</a:t>
            </a:r>
          </a:p>
          <a:p>
            <a:pPr lvl="1"/>
            <a:r>
              <a:rPr lang="en-US" dirty="0"/>
              <a:t>4 years of Acting: (Beginning, Advanced, Actor’s Repertory)</a:t>
            </a:r>
          </a:p>
          <a:p>
            <a:pPr lvl="2"/>
            <a:r>
              <a:rPr lang="en-US" dirty="0"/>
              <a:t>*You may repeat some levels</a:t>
            </a:r>
          </a:p>
          <a:p>
            <a:r>
              <a:rPr lang="en-US" b="1" dirty="0"/>
              <a:t>Secondary Classes</a:t>
            </a:r>
          </a:p>
          <a:p>
            <a:pPr lvl="1"/>
            <a:r>
              <a:rPr lang="en-US" dirty="0"/>
              <a:t>1 year of </a:t>
            </a:r>
            <a:r>
              <a:rPr lang="en-US" dirty="0" smtClean="0"/>
              <a:t>Choir</a:t>
            </a:r>
            <a:endParaRPr lang="en-US" dirty="0"/>
          </a:p>
          <a:p>
            <a:pPr lvl="1"/>
            <a:r>
              <a:rPr lang="en-US" dirty="0"/>
              <a:t>1 year of Dance </a:t>
            </a:r>
            <a:endParaRPr lang="en-US" dirty="0" smtClean="0"/>
          </a:p>
          <a:p>
            <a:r>
              <a:rPr lang="en-US" b="1" dirty="0" smtClean="0"/>
              <a:t>Electives</a:t>
            </a:r>
            <a:endParaRPr lang="en-US" b="1" dirty="0"/>
          </a:p>
          <a:p>
            <a:pPr lvl="1"/>
            <a:r>
              <a:rPr lang="en-US" dirty="0"/>
              <a:t>2 years of Electives</a:t>
            </a:r>
          </a:p>
          <a:p>
            <a:pPr lvl="2"/>
            <a:r>
              <a:rPr lang="en-US" dirty="0"/>
              <a:t>This can be more than one year of your secondary classes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32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Theatre Req.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Core Classes</a:t>
            </a:r>
          </a:p>
          <a:p>
            <a:pPr lvl="1"/>
            <a:r>
              <a:rPr lang="en-US" dirty="0" smtClean="0"/>
              <a:t>1 year of Stagecraft</a:t>
            </a:r>
          </a:p>
          <a:p>
            <a:pPr lvl="1"/>
            <a:r>
              <a:rPr lang="en-US" dirty="0" smtClean="0"/>
              <a:t>2 years of Theatrical Production</a:t>
            </a:r>
            <a:endParaRPr lang="en-US" dirty="0"/>
          </a:p>
          <a:p>
            <a:r>
              <a:rPr lang="en-US" b="1" dirty="0"/>
              <a:t>Secondary Classes</a:t>
            </a:r>
          </a:p>
          <a:p>
            <a:pPr lvl="1"/>
            <a:r>
              <a:rPr lang="en-US" dirty="0"/>
              <a:t>1 </a:t>
            </a:r>
            <a:r>
              <a:rPr lang="en-US" dirty="0" smtClean="0"/>
              <a:t>of Theatre</a:t>
            </a:r>
          </a:p>
          <a:p>
            <a:pPr lvl="1"/>
            <a:r>
              <a:rPr lang="en-US" dirty="0" smtClean="0"/>
              <a:t>1 of Video Production, 3D Model Making or Graphic Arts</a:t>
            </a:r>
            <a:endParaRPr lang="en-US" dirty="0"/>
          </a:p>
          <a:p>
            <a:r>
              <a:rPr lang="en-US" b="1" dirty="0"/>
              <a:t>Electives</a:t>
            </a:r>
          </a:p>
          <a:p>
            <a:pPr lvl="1"/>
            <a:r>
              <a:rPr lang="en-US" dirty="0"/>
              <a:t>2 years of Electives</a:t>
            </a:r>
          </a:p>
          <a:p>
            <a:pPr lvl="2"/>
            <a:r>
              <a:rPr lang="en-US" dirty="0"/>
              <a:t>This can be more than one year of your secondary classes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98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is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the fact that Conservatory does not require an audition to get it, a requirement to ensure the quality of the craft work is the 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PRODUCTION REQUIREMENT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This ensures that the student is performing at a level that will be successful once the student gets to a higher level of education or in the work industry</a:t>
            </a:r>
          </a:p>
        </p:txBody>
      </p:sp>
    </p:spTree>
    <p:extLst>
      <p:ext uri="{BB962C8B-B14F-4D97-AF65-F5344CB8AC3E}">
        <p14:creationId xmlns:p14="http://schemas.microsoft.com/office/powerpoint/2010/main" val="4024232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Req.</a:t>
            </a:r>
            <a:br>
              <a:rPr lang="en-US" dirty="0" smtClean="0"/>
            </a:br>
            <a:r>
              <a:rPr lang="en-US" dirty="0" smtClean="0"/>
              <a:t>Theatre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97527"/>
            <a:ext cx="7583488" cy="5360473"/>
          </a:xfrm>
        </p:spPr>
        <p:txBody>
          <a:bodyPr/>
          <a:lstStyle/>
          <a:p>
            <a:r>
              <a:rPr lang="en-US" dirty="0" smtClean="0"/>
              <a:t>Students must have completed by the time they graduate AT SJHHS:</a:t>
            </a:r>
          </a:p>
          <a:p>
            <a:pPr lvl="1"/>
            <a:r>
              <a:rPr lang="en-US" b="1" dirty="0" smtClean="0"/>
              <a:t>3 semesters of Drama/Musical Comedy</a:t>
            </a:r>
          </a:p>
          <a:p>
            <a:pPr lvl="2"/>
            <a:r>
              <a:rPr lang="en-US" dirty="0" smtClean="0"/>
              <a:t>This needs to include the following role requirements:</a:t>
            </a:r>
          </a:p>
          <a:p>
            <a:pPr lvl="3"/>
            <a:r>
              <a:rPr lang="en-US" b="1" dirty="0" smtClean="0"/>
              <a:t>Major Role- 2 productions</a:t>
            </a:r>
          </a:p>
          <a:p>
            <a:pPr lvl="4"/>
            <a:r>
              <a:rPr lang="en-US" dirty="0" smtClean="0"/>
              <a:t>Main stage production role with a lead, supporting, or featured character</a:t>
            </a:r>
          </a:p>
          <a:p>
            <a:pPr lvl="3"/>
            <a:r>
              <a:rPr lang="en-US" b="1" dirty="0" smtClean="0"/>
              <a:t>Minor role- 3 productions</a:t>
            </a:r>
          </a:p>
          <a:p>
            <a:pPr lvl="4"/>
            <a:r>
              <a:rPr lang="en-US" dirty="0" smtClean="0"/>
              <a:t>Any role in a Main stage production</a:t>
            </a:r>
          </a:p>
          <a:p>
            <a:pPr lvl="3"/>
            <a:r>
              <a:rPr lang="en-US" b="1" dirty="0" smtClean="0"/>
              <a:t>Showcase role- 4 showcases</a:t>
            </a:r>
          </a:p>
          <a:p>
            <a:pPr lvl="4"/>
            <a:r>
              <a:rPr lang="en-US" dirty="0" smtClean="0"/>
              <a:t>In class</a:t>
            </a:r>
          </a:p>
          <a:p>
            <a:pPr lvl="4"/>
            <a:r>
              <a:rPr lang="en-US" dirty="0" smtClean="0"/>
              <a:t>Holiday Show</a:t>
            </a:r>
          </a:p>
          <a:p>
            <a:pPr lvl="4"/>
            <a:r>
              <a:rPr lang="en-US" dirty="0" smtClean="0"/>
              <a:t>Fullerton Showcase</a:t>
            </a:r>
          </a:p>
        </p:txBody>
      </p:sp>
    </p:spTree>
    <p:extLst>
      <p:ext uri="{BB962C8B-B14F-4D97-AF65-F5344CB8AC3E}">
        <p14:creationId xmlns:p14="http://schemas.microsoft.com/office/powerpoint/2010/main" val="4144234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Prod. Req. Musical Theatre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98238"/>
            <a:ext cx="7583488" cy="5136810"/>
          </a:xfrm>
        </p:spPr>
        <p:txBody>
          <a:bodyPr>
            <a:normAutofit/>
          </a:bodyPr>
          <a:lstStyle/>
          <a:p>
            <a:r>
              <a:rPr lang="en-US" dirty="0"/>
              <a:t>Students must have completed by the time they graduate AT SJHHS:</a:t>
            </a:r>
          </a:p>
          <a:p>
            <a:pPr lvl="1"/>
            <a:r>
              <a:rPr lang="en-US" b="1" dirty="0"/>
              <a:t>3 semesters of Drama/Musical Comedy</a:t>
            </a:r>
          </a:p>
          <a:p>
            <a:pPr lvl="2"/>
            <a:r>
              <a:rPr lang="en-US" dirty="0"/>
              <a:t>This needs to include the following role requirements:</a:t>
            </a:r>
          </a:p>
          <a:p>
            <a:pPr lvl="3"/>
            <a:r>
              <a:rPr lang="en-US" b="1" dirty="0"/>
              <a:t>Major Role- 2 </a:t>
            </a:r>
            <a:r>
              <a:rPr lang="en-US" b="1" dirty="0" smtClean="0"/>
              <a:t>productions (1 of which is a Musical)</a:t>
            </a:r>
            <a:endParaRPr lang="en-US" b="1" dirty="0"/>
          </a:p>
          <a:p>
            <a:pPr lvl="4"/>
            <a:r>
              <a:rPr lang="en-US" dirty="0"/>
              <a:t>Main stage production role with a lead, supporting, or featured character</a:t>
            </a:r>
          </a:p>
          <a:p>
            <a:pPr lvl="3"/>
            <a:r>
              <a:rPr lang="en-US" b="1" dirty="0"/>
              <a:t>Minor role- 3 </a:t>
            </a:r>
            <a:r>
              <a:rPr lang="en-US" b="1" dirty="0" smtClean="0"/>
              <a:t>productions (2 of which are a Musical)</a:t>
            </a:r>
            <a:endParaRPr lang="en-US" b="1" dirty="0"/>
          </a:p>
          <a:p>
            <a:pPr lvl="4"/>
            <a:r>
              <a:rPr lang="en-US" dirty="0"/>
              <a:t>Any role in a Main stage production</a:t>
            </a:r>
          </a:p>
          <a:p>
            <a:pPr lvl="3"/>
            <a:r>
              <a:rPr lang="en-US" b="1" dirty="0"/>
              <a:t>Showcase role- 4 showcases</a:t>
            </a:r>
          </a:p>
          <a:p>
            <a:pPr lvl="4"/>
            <a:r>
              <a:rPr lang="en-US" dirty="0"/>
              <a:t>In class</a:t>
            </a:r>
          </a:p>
          <a:p>
            <a:pPr lvl="4"/>
            <a:r>
              <a:rPr lang="en-US" dirty="0"/>
              <a:t>Holiday Show</a:t>
            </a:r>
          </a:p>
          <a:p>
            <a:pPr lvl="4"/>
            <a:r>
              <a:rPr lang="en-US" dirty="0"/>
              <a:t>Fullerton Showcase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99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Prod. </a:t>
            </a:r>
            <a:r>
              <a:rPr lang="en-US" dirty="0" err="1" smtClean="0"/>
              <a:t>Req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Technical Theatre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Production Lead on 6 productions before graduation</a:t>
            </a:r>
          </a:p>
          <a:p>
            <a:pPr lvl="1"/>
            <a:r>
              <a:rPr lang="en-US" dirty="0" smtClean="0"/>
              <a:t>Any of the design areas (3 of which are in area of focus)</a:t>
            </a:r>
          </a:p>
          <a:p>
            <a:r>
              <a:rPr lang="en-US" b="1" dirty="0" smtClean="0"/>
              <a:t>Submission of work into at LEAST 4 festivals</a:t>
            </a:r>
          </a:p>
          <a:p>
            <a:pPr lvl="1"/>
            <a:r>
              <a:rPr lang="en-US" dirty="0" smtClean="0"/>
              <a:t>CETA, Fullerton, </a:t>
            </a:r>
            <a:r>
              <a:rPr lang="en-US" dirty="0" err="1" smtClean="0"/>
              <a:t>Cappies</a:t>
            </a:r>
            <a:r>
              <a:rPr lang="en-US" dirty="0" smtClean="0"/>
              <a:t>, Scholarships etc. </a:t>
            </a:r>
          </a:p>
          <a:p>
            <a:r>
              <a:rPr lang="en-US" b="1" dirty="0" smtClean="0"/>
              <a:t>Run crew for at LEAST 4 outside productions </a:t>
            </a:r>
          </a:p>
          <a:p>
            <a:pPr lvl="1"/>
            <a:r>
              <a:rPr lang="en-US" dirty="0" smtClean="0"/>
              <a:t>This could include dance, choir, instrumental, theatre events, or outside theatre companies.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16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763441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Additionally each Conservatory member is required to participate in:</a:t>
            </a:r>
          </a:p>
          <a:p>
            <a:pPr lvl="1"/>
            <a:r>
              <a:rPr lang="en-US" dirty="0" smtClean="0"/>
              <a:t>4 Juries</a:t>
            </a:r>
          </a:p>
          <a:p>
            <a:pPr lvl="2"/>
            <a:r>
              <a:rPr lang="en-US" dirty="0" smtClean="0"/>
              <a:t>Final assessment at the end of each year </a:t>
            </a:r>
          </a:p>
          <a:p>
            <a:pPr lvl="3"/>
            <a:r>
              <a:rPr lang="en-US" dirty="0" smtClean="0"/>
              <a:t>Summative performance in front of a panel</a:t>
            </a:r>
          </a:p>
          <a:p>
            <a:r>
              <a:rPr lang="en-US" b="1" dirty="0" smtClean="0"/>
              <a:t>Each Conservatory member is required to view:</a:t>
            </a:r>
          </a:p>
          <a:p>
            <a:pPr lvl="1"/>
            <a:r>
              <a:rPr lang="en-US" dirty="0" smtClean="0"/>
              <a:t>2 professional shows a semester (college of above)</a:t>
            </a:r>
          </a:p>
          <a:p>
            <a:pPr lvl="2"/>
            <a:r>
              <a:rPr lang="en-US" dirty="0" smtClean="0"/>
              <a:t>Each with a write-up critique</a:t>
            </a:r>
            <a:endParaRPr lang="en-US" dirty="0"/>
          </a:p>
          <a:p>
            <a:r>
              <a:rPr lang="en-US" b="1" dirty="0" smtClean="0"/>
              <a:t>Each Conservatory member is required to Attend:</a:t>
            </a:r>
          </a:p>
          <a:p>
            <a:pPr lvl="1"/>
            <a:r>
              <a:rPr lang="en-US" dirty="0" smtClean="0"/>
              <a:t>2 outside auditions a year</a:t>
            </a:r>
          </a:p>
          <a:p>
            <a:pPr lvl="2"/>
            <a:r>
              <a:rPr lang="en-US" dirty="0" smtClean="0"/>
              <a:t>Each with a write-up reflection</a:t>
            </a:r>
          </a:p>
        </p:txBody>
      </p:sp>
    </p:spTree>
    <p:extLst>
      <p:ext uri="{BB962C8B-B14F-4D97-AF65-F5344CB8AC3E}">
        <p14:creationId xmlns:p14="http://schemas.microsoft.com/office/powerpoint/2010/main" val="8175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in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 Class</a:t>
            </a:r>
          </a:p>
          <a:p>
            <a:pPr lvl="1"/>
            <a:r>
              <a:rPr lang="en-US" dirty="0" smtClean="0"/>
              <a:t>You will be graded on a more highly structured rubric for better feedback to push your performance</a:t>
            </a:r>
          </a:p>
          <a:p>
            <a:r>
              <a:rPr lang="en-US" b="1" dirty="0" smtClean="0"/>
              <a:t>At Auditions</a:t>
            </a:r>
          </a:p>
          <a:p>
            <a:pPr lvl="1"/>
            <a:r>
              <a:rPr lang="en-US" dirty="0" smtClean="0"/>
              <a:t>You will be expected to submit your headshot and updated resume</a:t>
            </a:r>
          </a:p>
          <a:p>
            <a:pPr lvl="2"/>
            <a:r>
              <a:rPr lang="en-US" dirty="0" smtClean="0"/>
              <a:t>This is for practice</a:t>
            </a:r>
          </a:p>
          <a:p>
            <a:r>
              <a:rPr lang="en-US" b="1" dirty="0" smtClean="0"/>
              <a:t>Optional Workshops</a:t>
            </a:r>
          </a:p>
          <a:p>
            <a:pPr lvl="1"/>
            <a:r>
              <a:rPr lang="en-US" dirty="0" smtClean="0"/>
              <a:t>It is expected all conservatory students to attend free optional workshops Ms. B provides in their area of focus.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78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and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GPA Requirement:</a:t>
            </a:r>
          </a:p>
          <a:p>
            <a:pPr lvl="1"/>
            <a:r>
              <a:rPr lang="en-US" dirty="0" smtClean="0"/>
              <a:t>Students are expected to receive ‘A’’s in all core academy classes </a:t>
            </a:r>
          </a:p>
          <a:p>
            <a:pPr lvl="2"/>
            <a:r>
              <a:rPr lang="en-US" dirty="0" smtClean="0"/>
              <a:t>A “B” is allowed in AP Music Theory</a:t>
            </a:r>
          </a:p>
          <a:p>
            <a:r>
              <a:rPr lang="en-US" b="1" dirty="0" smtClean="0"/>
              <a:t>Students must also maintain a minimum GPA of 3.0</a:t>
            </a:r>
          </a:p>
          <a:p>
            <a:r>
              <a:rPr lang="en-US" b="1" dirty="0" smtClean="0"/>
              <a:t>Students are expected to be an active member of the:</a:t>
            </a:r>
          </a:p>
          <a:p>
            <a:pPr lvl="1"/>
            <a:r>
              <a:rPr lang="en-US" dirty="0" smtClean="0"/>
              <a:t>Trapdoor Theatre Company </a:t>
            </a:r>
          </a:p>
          <a:p>
            <a:pPr marL="282575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AND/OR the 	</a:t>
            </a:r>
          </a:p>
          <a:p>
            <a:pPr lvl="1"/>
            <a:r>
              <a:rPr lang="en-US" dirty="0" smtClean="0"/>
              <a:t>International Thespian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610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33912"/>
            <a:ext cx="7583488" cy="530101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1- 3 inch binder</a:t>
            </a:r>
          </a:p>
          <a:p>
            <a:pPr lvl="1"/>
            <a:r>
              <a:rPr lang="en-US" dirty="0"/>
              <a:t>Serves as a summative 4-year </a:t>
            </a:r>
            <a:r>
              <a:rPr lang="en-US" dirty="0" smtClean="0"/>
              <a:t>assessment</a:t>
            </a:r>
          </a:p>
          <a:p>
            <a:r>
              <a:rPr lang="en-US" b="1" dirty="0" smtClean="0"/>
              <a:t>Included:</a:t>
            </a:r>
          </a:p>
          <a:p>
            <a:pPr lvl="2"/>
            <a:r>
              <a:rPr lang="en-US" dirty="0" smtClean="0"/>
              <a:t>Examples of work</a:t>
            </a:r>
          </a:p>
          <a:p>
            <a:pPr lvl="2"/>
            <a:r>
              <a:rPr lang="en-US" dirty="0" smtClean="0"/>
              <a:t>Rubrics from performance or adjudication</a:t>
            </a:r>
          </a:p>
          <a:p>
            <a:pPr lvl="2"/>
            <a:r>
              <a:rPr lang="en-US" dirty="0" smtClean="0"/>
              <a:t>Self-reflections</a:t>
            </a:r>
          </a:p>
          <a:p>
            <a:pPr lvl="2"/>
            <a:r>
              <a:rPr lang="en-US" dirty="0" smtClean="0"/>
              <a:t>Jury feedback</a:t>
            </a:r>
          </a:p>
          <a:p>
            <a:pPr lvl="2"/>
            <a:r>
              <a:rPr lang="en-US" dirty="0" smtClean="0"/>
              <a:t>Monologue or Scene copies </a:t>
            </a:r>
          </a:p>
          <a:p>
            <a:pPr lvl="2"/>
            <a:r>
              <a:rPr lang="en-US" dirty="0" smtClean="0"/>
              <a:t>Any work relevant to your area of focus</a:t>
            </a:r>
          </a:p>
          <a:p>
            <a:pPr lvl="2"/>
            <a:r>
              <a:rPr lang="en-US" dirty="0"/>
              <a:t>Headshot/Resume Copy</a:t>
            </a:r>
          </a:p>
          <a:p>
            <a:pPr lvl="2"/>
            <a:r>
              <a:rPr lang="en-US" dirty="0"/>
              <a:t>Table of Contents</a:t>
            </a:r>
          </a:p>
          <a:p>
            <a:pPr lvl="2"/>
            <a:r>
              <a:rPr lang="en-US" dirty="0"/>
              <a:t>Dividers separated by </a:t>
            </a:r>
            <a:r>
              <a:rPr lang="en-US" dirty="0" smtClean="0"/>
              <a:t>year</a:t>
            </a:r>
          </a:p>
          <a:p>
            <a:pPr lvl="2"/>
            <a:r>
              <a:rPr lang="en-US" dirty="0" smtClean="0"/>
              <a:t>Proof of academic completion of classes</a:t>
            </a:r>
          </a:p>
          <a:p>
            <a:pPr lvl="2"/>
            <a:r>
              <a:rPr lang="en-US" dirty="0" smtClean="0"/>
              <a:t>Checklist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2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Conservatory?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SJHHS Conservatory program was created by the Performing Arts department to: </a:t>
            </a:r>
          </a:p>
          <a:p>
            <a:pPr lvl="1"/>
            <a:r>
              <a:rPr lang="en-US" dirty="0" smtClean="0"/>
              <a:t>Provide an avenue that allows for deeper growth</a:t>
            </a:r>
          </a:p>
          <a:p>
            <a:pPr lvl="1"/>
            <a:r>
              <a:rPr lang="en-US" dirty="0" smtClean="0"/>
              <a:t>Instructs the students in a way that prepares them for collegiate, conservatory, or professional life after high school</a:t>
            </a:r>
          </a:p>
          <a:p>
            <a:pPr lvl="1"/>
            <a:r>
              <a:rPr lang="en-US" dirty="0" smtClean="0"/>
              <a:t>Honor the students who are committed to their specific craft</a:t>
            </a:r>
          </a:p>
          <a:p>
            <a:pPr lvl="1"/>
            <a:r>
              <a:rPr lang="en-US" dirty="0" smtClean="0"/>
              <a:t>Create a way to push students to their full potential while still having them enrolled in general arts classes.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9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Theatre Arts</a:t>
            </a:r>
          </a:p>
          <a:p>
            <a:pPr lvl="1"/>
            <a:r>
              <a:rPr lang="en-US" dirty="0" smtClean="0"/>
              <a:t>Ms. Beilstein- Director of Theatre Arts</a:t>
            </a:r>
          </a:p>
          <a:p>
            <a:r>
              <a:rPr lang="en-US" dirty="0" smtClean="0"/>
              <a:t>Dance</a:t>
            </a:r>
          </a:p>
          <a:p>
            <a:pPr lvl="1"/>
            <a:r>
              <a:rPr lang="en-US" dirty="0" smtClean="0"/>
              <a:t>Mrs. Calder</a:t>
            </a:r>
          </a:p>
          <a:p>
            <a:r>
              <a:rPr lang="en-US" dirty="0" smtClean="0"/>
              <a:t>Choral/Vocal Arts</a:t>
            </a:r>
          </a:p>
          <a:p>
            <a:pPr lvl="1"/>
            <a:r>
              <a:rPr lang="en-US" dirty="0" smtClean="0"/>
              <a:t>Mr. </a:t>
            </a:r>
            <a:r>
              <a:rPr lang="en-US" dirty="0" err="1" smtClean="0"/>
              <a:t>Ushino</a:t>
            </a:r>
            <a:endParaRPr lang="en-US" dirty="0" smtClean="0"/>
          </a:p>
          <a:p>
            <a:r>
              <a:rPr lang="en-US" dirty="0" smtClean="0"/>
              <a:t>Instrumental Music</a:t>
            </a:r>
          </a:p>
          <a:p>
            <a:pPr lvl="1"/>
            <a:r>
              <a:rPr lang="en-US" dirty="0" smtClean="0"/>
              <a:t>Mr. McElroy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078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be in Conservatory?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 interested student who conferences with the Focus </a:t>
            </a:r>
            <a:r>
              <a:rPr lang="en-US" dirty="0"/>
              <a:t>I</a:t>
            </a:r>
            <a:r>
              <a:rPr lang="en-US" dirty="0" smtClean="0"/>
              <a:t>nstructor in their selected Conservatory</a:t>
            </a:r>
          </a:p>
          <a:p>
            <a:r>
              <a:rPr lang="en-US" dirty="0" smtClean="0"/>
              <a:t>and it is decided that it is the right path for them.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052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makes someone right for Conservatory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who wants to have a career in the arts</a:t>
            </a:r>
          </a:p>
          <a:p>
            <a:r>
              <a:rPr lang="en-US" dirty="0" smtClean="0"/>
              <a:t>A student who wants to be pushed further</a:t>
            </a:r>
          </a:p>
          <a:p>
            <a:r>
              <a:rPr lang="en-US" dirty="0" smtClean="0"/>
              <a:t>A student who wants to work past the normal school day workload</a:t>
            </a:r>
          </a:p>
          <a:p>
            <a:r>
              <a:rPr lang="en-US" dirty="0" smtClean="0"/>
              <a:t>A student with a positive attitude</a:t>
            </a:r>
          </a:p>
          <a:p>
            <a:r>
              <a:rPr lang="en-US" dirty="0" smtClean="0"/>
              <a:t>A student who excels in their craft, or wants to</a:t>
            </a:r>
          </a:p>
          <a:p>
            <a:r>
              <a:rPr lang="en-US" dirty="0" smtClean="0"/>
              <a:t>A student who is good at independently managing their goals.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1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required for Conservatory?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Conservatories have different requirements due to the wide variety of skills necessary in each focus area. </a:t>
            </a:r>
          </a:p>
          <a:p>
            <a:r>
              <a:rPr lang="en-US" dirty="0" smtClean="0"/>
              <a:t>Think of it as selecting a “Major” of focus while you are here at SJHHS</a:t>
            </a:r>
          </a:p>
          <a:p>
            <a:r>
              <a:rPr lang="en-US" dirty="0" smtClean="0"/>
              <a:t>In school, there are minimal differences in classwork</a:t>
            </a:r>
          </a:p>
          <a:p>
            <a:r>
              <a:rPr lang="en-US" dirty="0" smtClean="0"/>
              <a:t>You will NOT be enrolled in a Conservatory class.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95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to be complete by the time you graduate</a:t>
            </a:r>
          </a:p>
          <a:p>
            <a:pPr lvl="1"/>
            <a:r>
              <a:rPr lang="en-US" dirty="0" smtClean="0"/>
              <a:t>They all must be taken at SJHHS. </a:t>
            </a:r>
          </a:p>
          <a:p>
            <a:r>
              <a:rPr lang="en-US" dirty="0" smtClean="0"/>
              <a:t>Only in extreme scheduling conflict circumstances will outside courses be accepted as a part of the Conservatory Curriculum</a:t>
            </a:r>
          </a:p>
          <a:p>
            <a:pPr lvl="1"/>
            <a:r>
              <a:rPr lang="en-US" dirty="0" smtClean="0"/>
              <a:t>These are approved on case by case basis.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906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dirty="0" smtClean="0"/>
              <a:t>Requirements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Conservatory in the Theatre Arts are required to complete:</a:t>
            </a:r>
          </a:p>
          <a:p>
            <a:pPr lvl="1"/>
            <a:r>
              <a:rPr lang="en-US" dirty="0" smtClean="0"/>
              <a:t>Core focus classes (Acting, or Technical Theatre)</a:t>
            </a:r>
          </a:p>
          <a:p>
            <a:pPr lvl="1"/>
            <a:r>
              <a:rPr lang="en-US" dirty="0" smtClean="0"/>
              <a:t>Secondary focus classes (Classes that help support your core classes)</a:t>
            </a:r>
          </a:p>
          <a:p>
            <a:pPr lvl="1"/>
            <a:r>
              <a:rPr lang="en-US" dirty="0" smtClean="0"/>
              <a:t>Elective Arts classes (Music Theory, Art, Dance, Choir, Video Production, Guitar, Commercial Music)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58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Theatre Class Req.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72077"/>
            <a:ext cx="7583488" cy="4849055"/>
          </a:xfrm>
        </p:spPr>
        <p:txBody>
          <a:bodyPr/>
          <a:lstStyle/>
          <a:p>
            <a:r>
              <a:rPr lang="en-US" b="1" dirty="0" smtClean="0"/>
              <a:t>Core Classes</a:t>
            </a:r>
          </a:p>
          <a:p>
            <a:pPr lvl="1"/>
            <a:r>
              <a:rPr lang="en-US" dirty="0" smtClean="0"/>
              <a:t>4 years of Acting: (Beginning, Advanced, Actor’s Repertory)</a:t>
            </a:r>
          </a:p>
          <a:p>
            <a:pPr lvl="2"/>
            <a:r>
              <a:rPr lang="en-US" dirty="0" smtClean="0"/>
              <a:t>*You may repeat some levels</a:t>
            </a:r>
          </a:p>
          <a:p>
            <a:r>
              <a:rPr lang="en-US" b="1" dirty="0" smtClean="0"/>
              <a:t>Secondary Classes</a:t>
            </a:r>
          </a:p>
          <a:p>
            <a:pPr lvl="1"/>
            <a:r>
              <a:rPr lang="en-US" dirty="0" smtClean="0"/>
              <a:t>1 year of Stagecraft</a:t>
            </a:r>
          </a:p>
          <a:p>
            <a:pPr lvl="1"/>
            <a:r>
              <a:rPr lang="en-US" dirty="0" smtClean="0"/>
              <a:t>1 year of Dance or a Musical (movement is important!)</a:t>
            </a:r>
          </a:p>
          <a:p>
            <a:r>
              <a:rPr lang="en-US" b="1" dirty="0" smtClean="0"/>
              <a:t>Electives</a:t>
            </a:r>
          </a:p>
          <a:p>
            <a:pPr lvl="1"/>
            <a:r>
              <a:rPr lang="en-US" dirty="0" smtClean="0"/>
              <a:t>2 years of Electives</a:t>
            </a:r>
          </a:p>
          <a:p>
            <a:pPr lvl="2"/>
            <a:r>
              <a:rPr lang="en-US" dirty="0" smtClean="0"/>
              <a:t>This can be more than one year of your secondary classes</a:t>
            </a:r>
          </a:p>
        </p:txBody>
      </p:sp>
    </p:spTree>
    <p:extLst>
      <p:ext uri="{BB962C8B-B14F-4D97-AF65-F5344CB8AC3E}">
        <p14:creationId xmlns:p14="http://schemas.microsoft.com/office/powerpoint/2010/main" val="34357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54</TotalTime>
  <Words>1096</Words>
  <Application>Microsoft Macintosh PowerPoint</Application>
  <PresentationFormat>On-screen Show (4:3)</PresentationFormat>
  <Paragraphs>159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Precedent</vt:lpstr>
      <vt:lpstr>SJHHS Performing Arts Conservatory</vt:lpstr>
      <vt:lpstr>What is Conservatory?</vt:lpstr>
      <vt:lpstr>Who is involved?</vt:lpstr>
      <vt:lpstr>Who can be in Conservatory?</vt:lpstr>
      <vt:lpstr>What makes someone right for Conservatory?</vt:lpstr>
      <vt:lpstr>What is required for Conservatory?</vt:lpstr>
      <vt:lpstr>Class Requirements</vt:lpstr>
      <vt:lpstr>Class Requirements (cont.)</vt:lpstr>
      <vt:lpstr>Theatre Class Req.</vt:lpstr>
      <vt:lpstr>Musical Theatre Req.</vt:lpstr>
      <vt:lpstr>Tech Theatre Req.</vt:lpstr>
      <vt:lpstr>What else is required?</vt:lpstr>
      <vt:lpstr>Production Req. Theatre</vt:lpstr>
      <vt:lpstr>Prod. Req. Musical Theatre</vt:lpstr>
      <vt:lpstr>Prod. Req  Technical Theatre</vt:lpstr>
      <vt:lpstr>What else?</vt:lpstr>
      <vt:lpstr>Differences in Expectations</vt:lpstr>
      <vt:lpstr>Odds and Ends</vt:lpstr>
      <vt:lpstr>Portfolios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SJHHS Performing Arts Conservatory</dc:title>
  <dc:creator>Cambria Beilstein</dc:creator>
  <cp:lastModifiedBy>Cambria Beilstein</cp:lastModifiedBy>
  <cp:revision>54</cp:revision>
  <dcterms:created xsi:type="dcterms:W3CDTF">2015-08-20T01:30:46Z</dcterms:created>
  <dcterms:modified xsi:type="dcterms:W3CDTF">2015-08-20T02:25:41Z</dcterms:modified>
</cp:coreProperties>
</file>